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Repositorios (GITHUB)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HCI</a:t>
            </a:r>
          </a:p>
          <a:p>
            <a:r>
              <a:rPr lang="es-MX" dirty="0" smtClean="0"/>
              <a:t>Presentado por: Antonio Roa</a:t>
            </a:r>
          </a:p>
          <a:p>
            <a:r>
              <a:rPr lang="es-MX" dirty="0" smtClean="0"/>
              <a:t>Profesor: Jorge </a:t>
            </a:r>
            <a:r>
              <a:rPr lang="es-MX" dirty="0" err="1" smtClean="0"/>
              <a:t>Rivalcoba</a:t>
            </a:r>
            <a:endParaRPr lang="es-MX" dirty="0" smtClean="0"/>
          </a:p>
        </p:txBody>
      </p:sp>
      <p:sp>
        <p:nvSpPr>
          <p:cNvPr id="4" name="CuadroTexto 3"/>
          <p:cNvSpPr txBox="1"/>
          <p:nvPr/>
        </p:nvSpPr>
        <p:spPr>
          <a:xfrm>
            <a:off x="11013989" y="6227805"/>
            <a:ext cx="1178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TIC’s</a:t>
            </a:r>
            <a:endParaRPr lang="es-MX" sz="2800" dirty="0"/>
          </a:p>
        </p:txBody>
      </p:sp>
      <p:pic>
        <p:nvPicPr>
          <p:cNvPr id="5" name="Picture 2" descr="http://4.bp.blogspot.com/-xhHF2VLuVjw/Tb0OFfqnbRI/AAAAAAAAADk/4V9ZSWwsJj0/s1600/logo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6" y="105287"/>
            <a:ext cx="1487403" cy="11139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mg.webme.com/pic/i/institutos-tecnologicos/itg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260" y="0"/>
            <a:ext cx="2523507" cy="17033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1277599" y="5796351"/>
            <a:ext cx="65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5TA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18090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Queda registro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16" t="25235" r="45142" b="11292"/>
          <a:stretch/>
        </p:blipFill>
        <p:spPr>
          <a:xfrm>
            <a:off x="919205" y="1339403"/>
            <a:ext cx="9435757" cy="5225958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1878227" y="3295135"/>
            <a:ext cx="444843" cy="832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441622" y="4275438"/>
            <a:ext cx="203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Registro</a:t>
            </a:r>
            <a:endParaRPr lang="es-MX" dirty="0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9358184" y="2477670"/>
            <a:ext cx="19909" cy="1474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221206" y="4466971"/>
            <a:ext cx="2034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Nombre del documento y texto</a:t>
            </a:r>
            <a:endParaRPr lang="es-MX" dirty="0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4587790" y="3536371"/>
            <a:ext cx="444843" cy="832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7367374" y="4063387"/>
            <a:ext cx="252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Opciones para revertir y regresar los cambios creados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469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del servidor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16" t="15412" r="47545" b="34717"/>
          <a:stretch/>
        </p:blipFill>
        <p:spPr>
          <a:xfrm>
            <a:off x="1179382" y="1713469"/>
            <a:ext cx="9472142" cy="437175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2940908" y="4160108"/>
            <a:ext cx="749643" cy="8979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3921211" y="5041557"/>
            <a:ext cx="3023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Documento creado</a:t>
            </a:r>
            <a:br>
              <a:rPr lang="es-MX" dirty="0" smtClean="0"/>
            </a:br>
            <a:r>
              <a:rPr lang="es-MX" dirty="0" smtClean="0"/>
              <a:t>y nombre del </a:t>
            </a:r>
            <a:r>
              <a:rPr lang="es-MX" dirty="0" err="1" smtClean="0"/>
              <a:t>commit</a:t>
            </a:r>
            <a:r>
              <a:rPr lang="es-MX" dirty="0" smtClean="0"/>
              <a:t> versión 1.1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5656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Edición del archivo en servidor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45" t="14151" r="45328" b="25399"/>
          <a:stretch/>
        </p:blipFill>
        <p:spPr>
          <a:xfrm>
            <a:off x="832020" y="1400432"/>
            <a:ext cx="8987483" cy="471990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972432" y="2973859"/>
            <a:ext cx="428368" cy="395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1635209" y="3241589"/>
            <a:ext cx="957715" cy="395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220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 manda un </a:t>
            </a:r>
            <a:r>
              <a:rPr lang="es-MX" dirty="0" err="1" smtClean="0"/>
              <a:t>commit</a:t>
            </a:r>
            <a:r>
              <a:rPr lang="es-MX" dirty="0" smtClean="0"/>
              <a:t> para salvar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26" t="11383" r="52627" b="7261"/>
          <a:stretch/>
        </p:blipFill>
        <p:spPr>
          <a:xfrm>
            <a:off x="1143065" y="1416909"/>
            <a:ext cx="5513108" cy="529979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143065" y="1515762"/>
            <a:ext cx="1089389" cy="50250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1221324" y="5086865"/>
            <a:ext cx="1089389" cy="50250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61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del archivo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6" t="14152" r="47269" b="22627"/>
          <a:stretch/>
        </p:blipFill>
        <p:spPr>
          <a:xfrm>
            <a:off x="683741" y="1515762"/>
            <a:ext cx="8905102" cy="503419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548714" y="3146854"/>
            <a:ext cx="2248929" cy="8732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2508422" y="1923441"/>
            <a:ext cx="2248929" cy="8732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3261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para los cambios para la pc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92" t="26494" r="45051" b="10033"/>
          <a:stretch/>
        </p:blipFill>
        <p:spPr>
          <a:xfrm>
            <a:off x="1046205" y="1729946"/>
            <a:ext cx="9234617" cy="5137137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7908324" y="1804086"/>
            <a:ext cx="1120346" cy="49427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5272216" y="1565189"/>
            <a:ext cx="238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Se sincroniza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7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 ve los cambios reflejados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77" t="19945" r="45697" b="19856"/>
          <a:stretch/>
        </p:blipFill>
        <p:spPr>
          <a:xfrm>
            <a:off x="764124" y="1532238"/>
            <a:ext cx="9220135" cy="496308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97924" y="2883243"/>
            <a:ext cx="1795849" cy="4283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3982994" y="3431060"/>
            <a:ext cx="1795849" cy="4283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062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archivo automáticamente cambia el de la carpeta en </a:t>
            </a:r>
            <a:r>
              <a:rPr lang="es-MX" dirty="0" err="1" smtClean="0"/>
              <a:t>windows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76" t="13900" r="52997" b="45799"/>
          <a:stretch/>
        </p:blipFill>
        <p:spPr>
          <a:xfrm>
            <a:off x="832021" y="2042984"/>
            <a:ext cx="8147221" cy="43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Para deshacer los cambios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77" t="18686" r="44681" b="19100"/>
          <a:stretch/>
        </p:blipFill>
        <p:spPr>
          <a:xfrm>
            <a:off x="518983" y="1433385"/>
            <a:ext cx="9489990" cy="515170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550876" y="2273644"/>
            <a:ext cx="733168" cy="2718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494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como revierte el cambio 1.2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33" t="14403" r="51425" b="21620"/>
          <a:stretch/>
        </p:blipFill>
        <p:spPr>
          <a:xfrm>
            <a:off x="741404" y="1905000"/>
            <a:ext cx="8509687" cy="47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3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Darse de alta en </a:t>
            </a:r>
            <a:r>
              <a:rPr lang="es-MX" dirty="0" err="1" smtClean="0"/>
              <a:t>GitHub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6" t="12893" r="55861" b="28420"/>
          <a:stretch/>
        </p:blipFill>
        <p:spPr>
          <a:xfrm>
            <a:off x="847825" y="1795849"/>
            <a:ext cx="8757494" cy="45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5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19804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Creación repositorio local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40" t="18938" r="52072" b="19352"/>
          <a:stretch/>
        </p:blipFill>
        <p:spPr>
          <a:xfrm>
            <a:off x="1064829" y="1861751"/>
            <a:ext cx="8861766" cy="483548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011827" y="1944130"/>
            <a:ext cx="576649" cy="23065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4522572" y="1449859"/>
            <a:ext cx="3707027" cy="955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002">
            <a:schemeClr val="lt2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FF0000"/>
                </a:solidFill>
                <a:effectLst/>
              </a:rPr>
              <a:t>En la ventana local le damos en repositorios, parte derecha créate (crear repositorio)</a:t>
            </a:r>
            <a:endParaRPr lang="es-MX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0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Ubicación y nombre del repositorio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32" t="18938" r="52073" b="19100"/>
          <a:stretch/>
        </p:blipFill>
        <p:spPr>
          <a:xfrm>
            <a:off x="1128585" y="1884995"/>
            <a:ext cx="8386118" cy="46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Repositorio creado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26" t="13899" r="31744" b="26910"/>
          <a:stretch/>
        </p:blipFill>
        <p:spPr>
          <a:xfrm>
            <a:off x="2257168" y="1655669"/>
            <a:ext cx="8770735" cy="4267336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020065" y="2570205"/>
            <a:ext cx="634313" cy="988541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4337221" y="3945924"/>
            <a:ext cx="2500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Ahí guardaremos nuestro proyecto de java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8103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725864" cy="941079"/>
          </a:xfrm>
        </p:spPr>
        <p:txBody>
          <a:bodyPr/>
          <a:lstStyle/>
          <a:p>
            <a:r>
              <a:rPr lang="es-MX" dirty="0" smtClean="0"/>
              <a:t>Se creo un proyecto repositorio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19" t="13900" r="33870" b="28672"/>
          <a:stretch/>
        </p:blipFill>
        <p:spPr>
          <a:xfrm>
            <a:off x="2356022" y="1587096"/>
            <a:ext cx="8443783" cy="43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Github</a:t>
            </a:r>
            <a:r>
              <a:rPr lang="es-MX" dirty="0" smtClean="0"/>
              <a:t> automáticamente los localiza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03" t="21205" r="34979" b="15322"/>
          <a:stretch/>
        </p:blipFill>
        <p:spPr>
          <a:xfrm>
            <a:off x="1032215" y="2034746"/>
            <a:ext cx="8688434" cy="4780537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23785" y="2356022"/>
            <a:ext cx="3056238" cy="205122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1112108" y="4802659"/>
            <a:ext cx="256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Se hace un </a:t>
            </a:r>
            <a:r>
              <a:rPr lang="es-MX" dirty="0" err="1" smtClean="0"/>
              <a:t>commit</a:t>
            </a:r>
            <a:r>
              <a:rPr lang="es-MX" dirty="0" smtClean="0"/>
              <a:t> para respaldar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3933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archivo original contiene un hola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14" t="24303" r="64748" b="63831"/>
          <a:stretch/>
        </p:blipFill>
        <p:spPr>
          <a:xfrm>
            <a:off x="2146302" y="2306594"/>
            <a:ext cx="5627193" cy="13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42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4617" y="288323"/>
            <a:ext cx="7595286" cy="576649"/>
          </a:xfrm>
        </p:spPr>
        <p:txBody>
          <a:bodyPr>
            <a:normAutofit/>
          </a:bodyPr>
          <a:lstStyle/>
          <a:p>
            <a:r>
              <a:rPr lang="es-MX" sz="2800" dirty="0" smtClean="0"/>
              <a:t>El archivo se le agrega un adiós mundo</a:t>
            </a:r>
            <a:endParaRPr lang="es-MX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65" t="26746" r="56878" b="61229"/>
          <a:stretch/>
        </p:blipFill>
        <p:spPr>
          <a:xfrm>
            <a:off x="1425146" y="1276894"/>
            <a:ext cx="7323438" cy="123980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67946" y="2640294"/>
            <a:ext cx="7879492" cy="630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800" dirty="0" err="1" smtClean="0"/>
              <a:t>Github</a:t>
            </a:r>
            <a:r>
              <a:rPr lang="es-MX" sz="2800" dirty="0" smtClean="0"/>
              <a:t> reconoce el cambio y pide un </a:t>
            </a:r>
            <a:r>
              <a:rPr lang="es-MX" sz="2800" dirty="0" err="1" smtClean="0"/>
              <a:t>commit</a:t>
            </a:r>
            <a:endParaRPr lang="es-MX" sz="28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22987" t="23099" r="35593" b="15394"/>
          <a:stretch/>
        </p:blipFill>
        <p:spPr>
          <a:xfrm>
            <a:off x="1491049" y="3177931"/>
            <a:ext cx="6268993" cy="34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98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Genera el historial de guardados del archivo</a:t>
            </a:r>
            <a:endParaRPr lang="es-MX" sz="28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87" t="22464" r="35810" b="29428"/>
          <a:stretch/>
        </p:blipFill>
        <p:spPr>
          <a:xfrm>
            <a:off x="1515763" y="1791593"/>
            <a:ext cx="9437452" cy="403255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219201" y="2133600"/>
            <a:ext cx="3212756" cy="2364259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264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Creación de un repositorio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13" t="9892" r="49715" b="7217"/>
          <a:stretch/>
        </p:blipFill>
        <p:spPr>
          <a:xfrm>
            <a:off x="749643" y="1478738"/>
            <a:ext cx="8740346" cy="5255343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8822724" y="4992130"/>
            <a:ext cx="1680519" cy="617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9819503" y="4106409"/>
            <a:ext cx="1573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rgbClr val="FF0000"/>
                </a:solidFill>
              </a:rPr>
              <a:t>Nuevo repositorio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4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Dando estructura al repositorio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62" t="20449" r="50410" b="18093"/>
          <a:stretch/>
        </p:blipFill>
        <p:spPr>
          <a:xfrm>
            <a:off x="1861751" y="1622898"/>
            <a:ext cx="7471718" cy="46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1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Instalando </a:t>
            </a:r>
            <a:r>
              <a:rPr lang="es-MX" dirty="0" err="1" smtClean="0"/>
              <a:t>GitHub</a:t>
            </a:r>
            <a:r>
              <a:rPr lang="es-MX" dirty="0" smtClean="0"/>
              <a:t> a escritorio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59" t="20701" r="36180" b="14315"/>
          <a:stretch/>
        </p:blipFill>
        <p:spPr>
          <a:xfrm>
            <a:off x="843579" y="1905000"/>
            <a:ext cx="9890324" cy="43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3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GitHub</a:t>
            </a:r>
            <a:r>
              <a:rPr lang="es-MX" dirty="0" smtClean="0"/>
              <a:t> en la nube con repositorios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63" t="18938" r="51796" b="17841"/>
          <a:stretch/>
        </p:blipFill>
        <p:spPr>
          <a:xfrm>
            <a:off x="1309815" y="2133600"/>
            <a:ext cx="7784758" cy="429444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5123935" y="2479589"/>
            <a:ext cx="708454" cy="329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906530" y="2281881"/>
            <a:ext cx="260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Click</a:t>
            </a:r>
            <a:r>
              <a:rPr lang="es-MX" dirty="0" smtClean="0"/>
              <a:t> para entrar al servidor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3420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Creación de un archivo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93" t="18435" r="51149" b="17841"/>
          <a:stretch/>
        </p:blipFill>
        <p:spPr>
          <a:xfrm>
            <a:off x="1087394" y="1622854"/>
            <a:ext cx="9267567" cy="50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 genera archivo y se hace </a:t>
            </a:r>
            <a:r>
              <a:rPr lang="es-MX" dirty="0" err="1" smtClean="0"/>
              <a:t>commit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50" t="13397" r="43757" b="4995"/>
          <a:stretch/>
        </p:blipFill>
        <p:spPr>
          <a:xfrm>
            <a:off x="634314" y="1264555"/>
            <a:ext cx="8616778" cy="543159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6367849" y="2380735"/>
            <a:ext cx="733167" cy="8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7265773" y="2232454"/>
            <a:ext cx="198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Nuevo archivo en bloc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6532606" y="1421027"/>
            <a:ext cx="2127656" cy="218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660262" y="1496536"/>
            <a:ext cx="2625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Ruta donde se genera el proyecto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4501979" y="4411362"/>
            <a:ext cx="893805" cy="144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529884" y="4386039"/>
            <a:ext cx="198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Texto nuevo en el documento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575487" y="4394521"/>
            <a:ext cx="1985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Detallamos el nombre y descripción del historial del archivo al hacer </a:t>
            </a:r>
            <a:r>
              <a:rPr lang="es-MX" dirty="0" err="1" smtClean="0">
                <a:solidFill>
                  <a:schemeClr val="accent5">
                    <a:lumMod val="75000"/>
                  </a:schemeClr>
                </a:solidFill>
              </a:rPr>
              <a:t>commit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1575487" y="3993736"/>
            <a:ext cx="88556" cy="392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52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 Sube al servidor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07" t="25739" r="46067" b="11545"/>
          <a:stretch/>
        </p:blipFill>
        <p:spPr>
          <a:xfrm>
            <a:off x="996777" y="1690815"/>
            <a:ext cx="7164637" cy="4018007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2141838" y="2982097"/>
            <a:ext cx="634313" cy="337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3023286" y="3278659"/>
            <a:ext cx="177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Nombre del </a:t>
            </a:r>
            <a:r>
              <a:rPr lang="es-MX" dirty="0" err="1" smtClean="0">
                <a:solidFill>
                  <a:schemeClr val="accent5">
                    <a:lumMod val="75000"/>
                  </a:schemeClr>
                </a:solidFill>
              </a:rPr>
              <a:t>commit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6367849" y="2120383"/>
            <a:ext cx="453083" cy="540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6021177" y="2870886"/>
            <a:ext cx="177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Se publica al servidor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215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100</TotalTime>
  <Words>240</Words>
  <Application>Microsoft Office PowerPoint</Application>
  <PresentationFormat>Panorámica</PresentationFormat>
  <Paragraphs>49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Espiral</vt:lpstr>
      <vt:lpstr>Repositorios (GITHUB)</vt:lpstr>
      <vt:lpstr>Darse de alta en GitHub</vt:lpstr>
      <vt:lpstr>Creación de un repositorio</vt:lpstr>
      <vt:lpstr>Dando estructura al repositorio</vt:lpstr>
      <vt:lpstr>Instalando GitHub a escritorio</vt:lpstr>
      <vt:lpstr>GitHub en la nube con repositorios</vt:lpstr>
      <vt:lpstr>Creación de un archivo</vt:lpstr>
      <vt:lpstr>Se genera archivo y se hace commit</vt:lpstr>
      <vt:lpstr>Se Sube al servidor</vt:lpstr>
      <vt:lpstr>Queda registro</vt:lpstr>
      <vt:lpstr>Vista del servidor</vt:lpstr>
      <vt:lpstr>Edición del archivo en servidor</vt:lpstr>
      <vt:lpstr>Se manda un commit para salvar</vt:lpstr>
      <vt:lpstr>Vista del archivo</vt:lpstr>
      <vt:lpstr>Vista para los cambios para la pc</vt:lpstr>
      <vt:lpstr>Se ve los cambios reflejados</vt:lpstr>
      <vt:lpstr>El archivo automáticamente cambia el de la carpeta en windows</vt:lpstr>
      <vt:lpstr>Para deshacer los cambios</vt:lpstr>
      <vt:lpstr>Vista como revierte el cambio 1.2</vt:lpstr>
      <vt:lpstr>Creación repositorio local</vt:lpstr>
      <vt:lpstr>Ubicación y nombre del repositorio</vt:lpstr>
      <vt:lpstr>Repositorio creado</vt:lpstr>
      <vt:lpstr>Se creo un proyecto repositorio</vt:lpstr>
      <vt:lpstr>Github automáticamente los localiza</vt:lpstr>
      <vt:lpstr>El archivo original contiene un hola</vt:lpstr>
      <vt:lpstr>El archivo se le agrega un adiós mundo</vt:lpstr>
      <vt:lpstr>Genera el historial de guardados del archivo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Repositorios (GITHUB)</dc:title>
  <dc:creator>AnToine</dc:creator>
  <cp:lastModifiedBy>AnToine</cp:lastModifiedBy>
  <cp:revision>9</cp:revision>
  <dcterms:created xsi:type="dcterms:W3CDTF">2014-02-05T06:53:57Z</dcterms:created>
  <dcterms:modified xsi:type="dcterms:W3CDTF">2014-02-12T07:45:48Z</dcterms:modified>
</cp:coreProperties>
</file>